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7" r:id="rId3"/>
    <p:sldId id="288" r:id="rId4"/>
    <p:sldId id="265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02B7E"/>
    <a:srgbClr val="80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853" autoAdjust="0"/>
  </p:normalViewPr>
  <p:slideViewPr>
    <p:cSldViewPr>
      <p:cViewPr>
        <p:scale>
          <a:sx n="66" d="100"/>
          <a:sy n="66" d="100"/>
        </p:scale>
        <p:origin x="-148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8EB4-18EC-4C88-8741-0B974144004F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E2B6-10F6-4473-AD4A-EF813202A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2B28-1705-429F-AAA4-6208BE1E6018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703A-ED7B-4023-8972-61B67DF9B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FF10-CA3F-457F-AE10-DB5AB240FB66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4275-2275-43D6-91BB-FB60DB0C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7D78-8BA6-43CF-BFD4-D341BE661AEB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5E4F-F854-45FD-BBC4-E6C7C2023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B563-894E-482A-B4A9-C82A1DEB2010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F8E9-428E-4896-A996-E5477ECDC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C1D7-F27B-4E6F-9415-B680E0E12148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4950-0E5B-428F-B161-69BE043D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13F2-E2D0-4E8B-89C0-441D077533CD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34C2-731E-456D-9897-650333C4F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F5B2-39D1-4786-B09A-3E5C9A30D87D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D8B7-A197-4186-91D1-B3DE55C35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41B4-D662-4028-8DEF-28E242916D0F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768F-7D7A-47DE-A8A6-54390D8DC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7BE8-F734-4DC1-992C-DDCB5F9116FA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7DC1-8762-4C6C-9027-53E2B0560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3F89-0A1C-4572-B697-E0828F7CFB5F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5F91-7EA6-403D-B4E1-9BC5D2660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B60F25-B2AD-451A-A113-7549AC3E8575}" type="datetimeFigureOut">
              <a:rPr lang="ru-RU"/>
              <a:pPr>
                <a:defRPr/>
              </a:pPr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829F8-E30D-4B5B-8BB9-2E486792F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lovievaAS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487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063"/>
            <a:ext cx="7376864" cy="1752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2" name="Группа 9"/>
          <p:cNvGrpSpPr>
            <a:grpSpLocks/>
          </p:cNvGrpSpPr>
          <p:nvPr/>
        </p:nvGrpSpPr>
        <p:grpSpPr bwMode="auto">
          <a:xfrm>
            <a:off x="2571750" y="214313"/>
            <a:ext cx="6337300" cy="1957387"/>
            <a:chOff x="2771800" y="40407"/>
            <a:chExt cx="6337300" cy="1957914"/>
          </a:xfrm>
        </p:grpSpPr>
        <p:sp>
          <p:nvSpPr>
            <p:cNvPr id="2055" name="Заголовок 1"/>
            <p:cNvSpPr txBox="1">
              <a:spLocks/>
            </p:cNvSpPr>
            <p:nvPr/>
          </p:nvSpPr>
          <p:spPr bwMode="auto">
            <a:xfrm>
              <a:off x="2771800" y="195982"/>
              <a:ext cx="4433888" cy="97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6" name="Рисунок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29518" y="40407"/>
              <a:ext cx="1979582" cy="1957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Заголовок 9"/>
          <p:cNvSpPr>
            <a:spLocks noGrp="1"/>
          </p:cNvSpPr>
          <p:nvPr>
            <p:ph type="ctrTitle"/>
          </p:nvPr>
        </p:nvSpPr>
        <p:spPr>
          <a:xfrm>
            <a:off x="539552" y="2391023"/>
            <a:ext cx="7772400" cy="147002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Разработка элективного курса по английскому языку для начальной школы “Учимся играя”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3419475" y="476250"/>
            <a:ext cx="3513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естественных наук,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b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Рабочая\WORCK\Александр 20Х5\8Август\ЗабГУ\здание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275"/>
            <a:ext cx="846296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900" y="31750"/>
            <a:ext cx="1282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708400" y="158750"/>
            <a:ext cx="41767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</a:t>
            </a:r>
          </a:p>
          <a:p>
            <a:pPr algn="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естественных наук,</a:t>
            </a:r>
          </a:p>
          <a:p>
            <a:pPr algn="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</a:p>
          <a:p>
            <a:pPr algn="r"/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технологии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865144"/>
            <a:ext cx="871296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изучить особенности элективных курсов по английскому языку для начальных классов и разработать элективный курс.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элективные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системе школьного образования.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элективный курс по английскому языку для начальных классов.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900" y="31750"/>
            <a:ext cx="1282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3708400" y="158750"/>
            <a:ext cx="41767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естественных наук,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технологии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3815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курса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id:BCDA6DF97B6943A58DBEDBFB37F572C5@d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8649" y="3717032"/>
            <a:ext cx="3505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Интерактивная игра «Крестики-нолики»</a:t>
            </a:r>
            <a:endParaRPr lang="ru-RU" sz="1400" dirty="0"/>
          </a:p>
        </p:txBody>
      </p:sp>
      <p:pic>
        <p:nvPicPr>
          <p:cNvPr id="7" name="Рисунок 6" descr="cid:AFCB0366829144BD8EAA467B6A8C25A2@dn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1700808"/>
            <a:ext cx="30243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60032" y="3717032"/>
            <a:ext cx="3333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Интерактивная игра  «Морской бой»</a:t>
            </a:r>
            <a:endParaRPr lang="ru-RU" sz="1400" dirty="0"/>
          </a:p>
        </p:txBody>
      </p:sp>
      <p:pic>
        <p:nvPicPr>
          <p:cNvPr id="9" name="Рисунок 8" descr="cid:4C25FBD03D1A48C4BABBA715E23B3B2E@dn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21088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78649" y="6237312"/>
            <a:ext cx="3474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Интерактивная игра «</a:t>
            </a:r>
            <a:r>
              <a:rPr lang="en-US" sz="1400" dirty="0" smtClean="0"/>
              <a:t>Grammar Casino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12" name="Рисунок 11" descr="cid:A194412975114A57A03F56CAFEFF4E35@dn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21088"/>
            <a:ext cx="3024336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860032" y="6237312"/>
            <a:ext cx="337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Интерактивная игра «</a:t>
            </a:r>
            <a:r>
              <a:rPr lang="en-US" sz="1400" dirty="0" smtClean="0"/>
              <a:t>Word</a:t>
            </a:r>
            <a:r>
              <a:rPr lang="ru-RU" sz="1400" dirty="0" smtClean="0"/>
              <a:t>-</a:t>
            </a:r>
            <a:r>
              <a:rPr lang="en-US" sz="1400" dirty="0" smtClean="0"/>
              <a:t>searching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lovievaAS\Documents\для презентаций шульгиной\ЗАКЛЮЧИТЕЛЬНЫЙ КАДР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-26988"/>
            <a:ext cx="9236076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SolovievaAS\Pictures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0163"/>
            <a:ext cx="9221788" cy="700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5172075"/>
            <a:ext cx="584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125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900" y="31750"/>
            <a:ext cx="1282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781675" y="149225"/>
            <a:ext cx="2073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CLEVER</a:t>
            </a:r>
          </a:p>
          <a:p>
            <a:pPr algn="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</a:p>
          <a:p>
            <a:pPr algn="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105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Разработка элективного курса по английскому языку для начальной школы “Учимся играя”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Энергетический кластер Забайкальского государственного университета</dc:title>
  <dc:creator>Соловьёва Анастасия Сергеевна</dc:creator>
  <cp:lastModifiedBy>Toshiba</cp:lastModifiedBy>
  <cp:revision>42</cp:revision>
  <dcterms:created xsi:type="dcterms:W3CDTF">2014-08-15T00:24:12Z</dcterms:created>
  <dcterms:modified xsi:type="dcterms:W3CDTF">2018-02-05T11:22:16Z</dcterms:modified>
</cp:coreProperties>
</file>